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72" r:id="rId2"/>
    <p:sldId id="261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5FA"/>
    <a:srgbClr val="FEF5E9"/>
    <a:srgbClr val="F0F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10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B5B1D-A64C-CF4F-81BF-87F026EB9F2D}" type="datetimeFigureOut">
              <a:rPr lang="nl-NL" smtClean="0"/>
              <a:t>11-05-21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3E31C-B3BD-C64B-8918-0FF2B718C7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16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0699861-36C4-0F43-A06D-6CE8A0A54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236E50B-E7B0-494F-8424-6DB220F14E31}"/>
              </a:ext>
            </a:extLst>
          </p:cNvPr>
          <p:cNvSpPr/>
          <p:nvPr userDrawn="1"/>
        </p:nvSpPr>
        <p:spPr>
          <a:xfrm>
            <a:off x="1828800" y="3430800"/>
            <a:ext cx="8535600" cy="34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C60FCE-D7C4-4C43-A612-906615CD4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200" y="3747600"/>
            <a:ext cx="7548629" cy="1499314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4000" b="1" baseline="0"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E8C668-94AC-8242-8B0B-7E2F1F599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7200" y="5321413"/>
            <a:ext cx="7548629" cy="828448"/>
          </a:xfrm>
        </p:spPr>
        <p:txBody>
          <a:bodyPr/>
          <a:lstStyle>
            <a:lvl1pPr marL="0" indent="0" algn="l">
              <a:buNone/>
              <a:defRPr sz="20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EEA06B4-C98D-A44A-A237-84A209FD3A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400" y="0"/>
            <a:ext cx="1555200" cy="162814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293E38-C0D2-1C45-8F57-EF34798714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971" y="3365500"/>
            <a:ext cx="812800" cy="6350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F5FBEB4E-C52E-4342-9579-C4E930BDEA11}"/>
              </a:ext>
            </a:extLst>
          </p:cNvPr>
          <p:cNvSpPr txBox="1"/>
          <p:nvPr userDrawn="1"/>
        </p:nvSpPr>
        <p:spPr>
          <a:xfrm>
            <a:off x="12444800" y="1"/>
            <a:ext cx="2400311" cy="16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nl-NL" sz="1200" b="1" dirty="0">
                <a:solidFill>
                  <a:schemeClr val="bg1">
                    <a:lumMod val="50000"/>
                  </a:schemeClr>
                </a:solidFill>
              </a:rPr>
              <a:t>Afbeelding wijzigen</a:t>
            </a:r>
          </a:p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- Selecteer: ‘Beeld’ – ‘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Diamodel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’</a:t>
            </a:r>
            <a:br>
              <a:rPr lang="nl-NL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- Selecteer betreffende dia </a:t>
            </a:r>
            <a:br>
              <a:rPr lang="nl-NL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- Selecteer de afbeelding, click en houdt tegelijk de ‘control’-knop in (of rechter muisknop) en selecteer ‘Afbeelding wijzigen’.</a:t>
            </a:r>
          </a:p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- Sluit ’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Diamodel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’ af.</a:t>
            </a:r>
          </a:p>
        </p:txBody>
      </p:sp>
    </p:spTree>
    <p:extLst>
      <p:ext uri="{BB962C8B-B14F-4D97-AF65-F5344CB8AC3E}">
        <p14:creationId xmlns:p14="http://schemas.microsoft.com/office/powerpoint/2010/main" val="153423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g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ECA58D2-6C8E-0D48-A99B-5F8E54AE9B9C}"/>
              </a:ext>
            </a:extLst>
          </p:cNvPr>
          <p:cNvSpPr/>
          <p:nvPr userDrawn="1"/>
        </p:nvSpPr>
        <p:spPr>
          <a:xfrm>
            <a:off x="0" y="1268412"/>
            <a:ext cx="12192000" cy="5589587"/>
          </a:xfrm>
          <a:prstGeom prst="rect">
            <a:avLst/>
          </a:prstGeom>
          <a:solidFill>
            <a:srgbClr val="F0F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1A02E0-BF85-1448-9643-6E686AA3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600" y="6495143"/>
            <a:ext cx="571914" cy="210457"/>
          </a:xfrm>
          <a:prstGeom prst="rect">
            <a:avLst/>
          </a:prstGeom>
        </p:spPr>
        <p:txBody>
          <a:bodyPr/>
          <a:lstStyle/>
          <a:p>
            <a:fld id="{79A4B00E-0714-1949-A3F4-C14EDF8D9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47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6261168-3CC0-E64E-9287-C0E292B4DFB3}"/>
              </a:ext>
            </a:extLst>
          </p:cNvPr>
          <p:cNvSpPr/>
          <p:nvPr userDrawn="1"/>
        </p:nvSpPr>
        <p:spPr>
          <a:xfrm>
            <a:off x="0" y="1268412"/>
            <a:ext cx="12192000" cy="5589587"/>
          </a:xfrm>
          <a:prstGeom prst="rect">
            <a:avLst/>
          </a:prstGeom>
          <a:solidFill>
            <a:srgbClr val="F0F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3402B8-9777-264F-83BE-D2906CE8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0E385C-64FF-9F4A-BE67-01BE64511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FD781C-74D9-114B-A004-B1B90C13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99" y="6495143"/>
            <a:ext cx="1298229" cy="210457"/>
          </a:xfrm>
          <a:prstGeom prst="rect">
            <a:avLst/>
          </a:prstGeom>
        </p:spPr>
        <p:txBody>
          <a:bodyPr/>
          <a:lstStyle/>
          <a:p>
            <a:fld id="{79A4B00E-0714-1949-A3F4-C14EDF8D978A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0CBB2F-A068-764C-86D9-6014FEDE9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223200"/>
            <a:ext cx="812983" cy="889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F07CB51-DFD1-F343-84A1-DECFFE5A24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794499"/>
            <a:ext cx="8128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0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6261168-3CC0-E64E-9287-C0E292B4DFB3}"/>
              </a:ext>
            </a:extLst>
          </p:cNvPr>
          <p:cNvSpPr/>
          <p:nvPr userDrawn="1"/>
        </p:nvSpPr>
        <p:spPr>
          <a:xfrm>
            <a:off x="0" y="1268412"/>
            <a:ext cx="12192000" cy="5589587"/>
          </a:xfrm>
          <a:prstGeom prst="rect">
            <a:avLst/>
          </a:prstGeom>
          <a:solidFill>
            <a:srgbClr val="FE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3402B8-9777-264F-83BE-D2906CE8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0E385C-64FF-9F4A-BE67-01BE64511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FD781C-74D9-114B-A004-B1B90C13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99" y="6495143"/>
            <a:ext cx="1298229" cy="210457"/>
          </a:xfrm>
          <a:prstGeom prst="rect">
            <a:avLst/>
          </a:prstGeom>
        </p:spPr>
        <p:txBody>
          <a:bodyPr/>
          <a:lstStyle/>
          <a:p>
            <a:fld id="{79A4B00E-0714-1949-A3F4-C14EDF8D978A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0CBB2F-A068-764C-86D9-6014FEDE9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223200"/>
            <a:ext cx="812983" cy="889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F07CB51-DFD1-F343-84A1-DECFFE5A24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794499"/>
            <a:ext cx="8128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6261168-3CC0-E64E-9287-C0E292B4DFB3}"/>
              </a:ext>
            </a:extLst>
          </p:cNvPr>
          <p:cNvSpPr/>
          <p:nvPr userDrawn="1"/>
        </p:nvSpPr>
        <p:spPr>
          <a:xfrm>
            <a:off x="0" y="1268412"/>
            <a:ext cx="12192000" cy="5589587"/>
          </a:xfrm>
          <a:prstGeom prst="rect">
            <a:avLst/>
          </a:prstGeom>
          <a:solidFill>
            <a:srgbClr val="EA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3402B8-9777-264F-83BE-D2906CE8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0E385C-64FF-9F4A-BE67-01BE64511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FD781C-74D9-114B-A004-B1B90C13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99" y="6495143"/>
            <a:ext cx="1298229" cy="210457"/>
          </a:xfrm>
          <a:prstGeom prst="rect">
            <a:avLst/>
          </a:prstGeom>
        </p:spPr>
        <p:txBody>
          <a:bodyPr/>
          <a:lstStyle/>
          <a:p>
            <a:fld id="{79A4B00E-0714-1949-A3F4-C14EDF8D978A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0CBB2F-A068-764C-86D9-6014FEDE9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223200"/>
            <a:ext cx="812983" cy="889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F07CB51-DFD1-F343-84A1-DECFFE5A24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794499"/>
            <a:ext cx="8128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6261168-3CC0-E64E-9287-C0E292B4DFB3}"/>
              </a:ext>
            </a:extLst>
          </p:cNvPr>
          <p:cNvSpPr/>
          <p:nvPr userDrawn="1"/>
        </p:nvSpPr>
        <p:spPr>
          <a:xfrm>
            <a:off x="0" y="1268413"/>
            <a:ext cx="12192000" cy="5589586"/>
          </a:xfrm>
          <a:prstGeom prst="rect">
            <a:avLst/>
          </a:prstGeom>
          <a:solidFill>
            <a:srgbClr val="F0F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ACE2B27-ECEB-9D40-AB26-8C32DAC48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655" y="1268413"/>
            <a:ext cx="3675345" cy="55895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402B8-9777-264F-83BE-D2906CE8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0E385C-64FF-9F4A-BE67-01BE64511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00" y="1620000"/>
            <a:ext cx="7315200" cy="4665429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0CBB2F-A068-764C-86D9-6014FEDE9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223200"/>
            <a:ext cx="812983" cy="889200"/>
          </a:xfrm>
          <a:prstGeom prst="rect">
            <a:avLst/>
          </a:prstGeom>
        </p:spPr>
      </p:pic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822FEDDE-D5A3-784C-A3E2-C71F028D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99" y="6495143"/>
            <a:ext cx="1298229" cy="210457"/>
          </a:xfrm>
          <a:prstGeom prst="rect">
            <a:avLst/>
          </a:prstGeom>
        </p:spPr>
        <p:txBody>
          <a:bodyPr/>
          <a:lstStyle/>
          <a:p>
            <a:fld id="{79A4B00E-0714-1949-A3F4-C14EDF8D978A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ED116D7-150F-B74E-A5D7-5549A9C9F9CC}"/>
              </a:ext>
            </a:extLst>
          </p:cNvPr>
          <p:cNvSpPr txBox="1"/>
          <p:nvPr userDrawn="1"/>
        </p:nvSpPr>
        <p:spPr>
          <a:xfrm>
            <a:off x="12444800" y="1"/>
            <a:ext cx="2400311" cy="16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nl-NL" sz="1200" b="1" dirty="0">
                <a:solidFill>
                  <a:schemeClr val="bg1">
                    <a:lumMod val="50000"/>
                  </a:schemeClr>
                </a:solidFill>
              </a:rPr>
              <a:t>Afbeelding wijzigen</a:t>
            </a:r>
          </a:p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- Selecteer: ‘Beeld’ – ‘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Diamodel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’</a:t>
            </a:r>
            <a:br>
              <a:rPr lang="nl-NL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- Selecteer betreffende dia </a:t>
            </a:r>
            <a:br>
              <a:rPr lang="nl-NL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- Selecteer de afbeelding, click en houdt tegelijk de ‘control’-knop in (of rechter muisknop) en selecteer ‘Afbeelding wijzigen’.</a:t>
            </a:r>
          </a:p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- Sluit ’</a:t>
            </a:r>
            <a:r>
              <a:rPr lang="nl-NL" sz="1200" dirty="0" err="1">
                <a:solidFill>
                  <a:schemeClr val="bg1">
                    <a:lumMod val="50000"/>
                  </a:schemeClr>
                </a:solidFill>
              </a:rPr>
              <a:t>Diamodel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’ af.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F07CB51-DFD1-F343-84A1-DECFFE5A24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794499"/>
            <a:ext cx="8128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dia-2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E35683C1-EFF4-FA40-9889-C15B1FEA4731}"/>
              </a:ext>
            </a:extLst>
          </p:cNvPr>
          <p:cNvSpPr/>
          <p:nvPr userDrawn="1"/>
        </p:nvSpPr>
        <p:spPr>
          <a:xfrm>
            <a:off x="0" y="1268412"/>
            <a:ext cx="12192000" cy="5589587"/>
          </a:xfrm>
          <a:prstGeom prst="rect">
            <a:avLst/>
          </a:prstGeom>
          <a:solidFill>
            <a:srgbClr val="F0F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08D171-302A-D84A-8902-38A80D63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376732-43EE-264F-8D77-2316584AE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1825625"/>
            <a:ext cx="5216525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5E0F94-B55F-CA4B-BB7B-5CC2E42B9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8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F98330-1D84-7944-A60B-EA23E69A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600" y="6495143"/>
            <a:ext cx="571914" cy="210457"/>
          </a:xfrm>
          <a:prstGeom prst="rect">
            <a:avLst/>
          </a:prstGeom>
        </p:spPr>
        <p:txBody>
          <a:bodyPr/>
          <a:lstStyle/>
          <a:p>
            <a:fld id="{79A4B00E-0714-1949-A3F4-C14EDF8D9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63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dia-2kolom-sub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47E6912-0AEF-6A43-B5DE-332F74D93F6E}"/>
              </a:ext>
            </a:extLst>
          </p:cNvPr>
          <p:cNvSpPr/>
          <p:nvPr userDrawn="1"/>
        </p:nvSpPr>
        <p:spPr>
          <a:xfrm>
            <a:off x="0" y="1268412"/>
            <a:ext cx="12192000" cy="5589587"/>
          </a:xfrm>
          <a:prstGeom prst="rect">
            <a:avLst/>
          </a:prstGeom>
          <a:solidFill>
            <a:srgbClr val="F0F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CCDADF-0C9C-CA46-9D92-A4B5BCCE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65313"/>
            <a:ext cx="10515600" cy="987200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B92174-5DB2-D948-8146-E39C30273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D61710-8355-F940-B514-938CDDA1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275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D9FC07-DDBC-AD41-BC8B-A0DB307C4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553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7D59D84-3109-D84C-8191-DF2E899C8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5537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AF6D09-163F-704E-AE42-AEF216E4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600" y="6495143"/>
            <a:ext cx="571914" cy="210457"/>
          </a:xfrm>
          <a:prstGeom prst="rect">
            <a:avLst/>
          </a:prstGeom>
        </p:spPr>
        <p:txBody>
          <a:bodyPr/>
          <a:lstStyle/>
          <a:p>
            <a:fld id="{79A4B00E-0714-1949-A3F4-C14EDF8D9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57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op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FF77825-F869-6F4F-9F9E-B8B2E5515407}"/>
              </a:ext>
            </a:extLst>
          </p:cNvPr>
          <p:cNvSpPr/>
          <p:nvPr userDrawn="1"/>
        </p:nvSpPr>
        <p:spPr>
          <a:xfrm>
            <a:off x="0" y="1268412"/>
            <a:ext cx="12192000" cy="5589587"/>
          </a:xfrm>
          <a:prstGeom prst="rect">
            <a:avLst/>
          </a:prstGeom>
          <a:solidFill>
            <a:srgbClr val="F0F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038D0C-2A5F-6049-8883-0BC703A8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811506-8080-BB44-AA13-BFD97A03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600" y="6495143"/>
            <a:ext cx="571914" cy="210457"/>
          </a:xfrm>
          <a:prstGeom prst="rect">
            <a:avLst/>
          </a:prstGeom>
        </p:spPr>
        <p:txBody>
          <a:bodyPr/>
          <a:lstStyle/>
          <a:p>
            <a:fld id="{79A4B00E-0714-1949-A3F4-C14EDF8D9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67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g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ECA58D2-6C8E-0D48-A99B-5F8E54AE9B9C}"/>
              </a:ext>
            </a:extLst>
          </p:cNvPr>
          <p:cNvSpPr/>
          <p:nvPr userDrawn="1"/>
        </p:nvSpPr>
        <p:spPr>
          <a:xfrm>
            <a:off x="0" y="1268412"/>
            <a:ext cx="12192000" cy="5589587"/>
          </a:xfrm>
          <a:prstGeom prst="rect">
            <a:avLst/>
          </a:prstGeom>
          <a:solidFill>
            <a:srgbClr val="F0F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1A02E0-BF85-1448-9643-6E686AA3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600" y="6495143"/>
            <a:ext cx="571914" cy="210457"/>
          </a:xfrm>
          <a:prstGeom prst="rect">
            <a:avLst/>
          </a:prstGeom>
        </p:spPr>
        <p:txBody>
          <a:bodyPr/>
          <a:lstStyle/>
          <a:p>
            <a:fld id="{79A4B00E-0714-1949-A3F4-C14EDF8D9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9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5A0B2AC2-A3F2-7B48-B3E6-11D0BCE6CA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794499"/>
            <a:ext cx="812800" cy="6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6976F8F-5CF9-DF4F-B239-FA6EC1C7DA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223200"/>
            <a:ext cx="812983" cy="8892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25788E-087D-B842-8F59-160B07F9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00" y="0"/>
            <a:ext cx="10564800" cy="10525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D006D3-793E-174A-AC5C-F2219AADA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600" y="1620000"/>
            <a:ext cx="10564800" cy="46654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17ABFAED-530B-C147-A6A7-F58FC012F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99" y="6516914"/>
            <a:ext cx="1298229" cy="18868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9A4B00E-0714-1949-A3F4-C14EDF8D978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97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61" r:id="rId10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9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9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9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9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9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pos="7174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BC138-378F-784E-B86A-FCD3B780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Feiten &amp; cijfers 2018, 2019 en 2020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E276959-16C6-554C-84C8-4C52E10A56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"/>
          <a:stretch/>
        </p:blipFill>
        <p:spPr>
          <a:xfrm>
            <a:off x="0" y="1268413"/>
            <a:ext cx="12192000" cy="5592102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9DA9FD-FA24-F945-AE66-2A823C7C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B00E-0714-1949-A3F4-C14EDF8D978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66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BC138-378F-784E-B86A-FCD3B780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Feiten &amp; cijfers 2018, 2019 en 2020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E276959-16C6-554C-84C8-4C52E10A56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8413"/>
            <a:ext cx="12192000" cy="5589587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9DA9FD-FA24-F945-AE66-2A823C7C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B00E-0714-1949-A3F4-C14EDF8D978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75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Jeugdhulp">
      <a:dk1>
        <a:srgbClr val="313130"/>
      </a:dk1>
      <a:lt1>
        <a:srgbClr val="FFFFFF"/>
      </a:lt1>
      <a:dk2>
        <a:srgbClr val="313130"/>
      </a:dk2>
      <a:lt2>
        <a:srgbClr val="E7E6E6"/>
      </a:lt2>
      <a:accent1>
        <a:srgbClr val="F89E25"/>
      </a:accent1>
      <a:accent2>
        <a:srgbClr val="32A2DB"/>
      </a:accent2>
      <a:accent3>
        <a:srgbClr val="74B643"/>
      </a:accent3>
      <a:accent4>
        <a:srgbClr val="ED1C24"/>
      </a:accent4>
      <a:accent5>
        <a:srgbClr val="8000A1"/>
      </a:accent5>
      <a:accent6>
        <a:srgbClr val="008486"/>
      </a:accent6>
      <a:hlink>
        <a:srgbClr val="F89E25"/>
      </a:hlink>
      <a:folHlink>
        <a:srgbClr val="F89E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18</Words>
  <Application>Microsoft Macintosh PowerPoint</Application>
  <PresentationFormat>Breedbeeld</PresentationFormat>
  <Paragraphs>4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Calibri</vt:lpstr>
      <vt:lpstr>Kantoorthema</vt:lpstr>
      <vt:lpstr>Feiten &amp; cijfers 2018, 2019 en 2020</vt:lpstr>
      <vt:lpstr>Feiten &amp; cijfers 2018, 2019 en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lex@lexenzo.nl</dc:creator>
  <cp:lastModifiedBy>Romein, Anja</cp:lastModifiedBy>
  <cp:revision>47</cp:revision>
  <dcterms:created xsi:type="dcterms:W3CDTF">2021-04-07T08:04:36Z</dcterms:created>
  <dcterms:modified xsi:type="dcterms:W3CDTF">2021-05-11T09:09:03Z</dcterms:modified>
</cp:coreProperties>
</file>